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l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uisianapta.com/" TargetMode="External"/><Relationship Id="rId3" Type="http://schemas.openxmlformats.org/officeDocument/2006/relationships/hyperlink" Target="mailto:caroline.brazeel@la.gov" TargetMode="External"/><Relationship Id="rId7" Type="http://schemas.openxmlformats.org/officeDocument/2006/relationships/hyperlink" Target="http://www.ccsso.org/Who_We_Are/Meet_the_Chiefs.html?State=Louisiana%20Department%20of%20Education" TargetMode="External"/><Relationship Id="rId12" Type="http://schemas.openxmlformats.org/officeDocument/2006/relationships/image" Target="../media/image26.png"/><Relationship Id="rId2" Type="http://schemas.openxmlformats.org/officeDocument/2006/relationships/hyperlink" Target="mailto:Michael.Comeaux@LA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louisianabelieves.com/resources/library/teacher-support-toolbox-library/k-12-health-and-pe" TargetMode="External"/><Relationship Id="rId11" Type="http://schemas.openxmlformats.org/officeDocument/2006/relationships/hyperlink" Target="http://gov.louisiana.gov/" TargetMode="External"/><Relationship Id="rId5" Type="http://schemas.openxmlformats.org/officeDocument/2006/relationships/hyperlink" Target="http://www.louisianabelieves.com/" TargetMode="External"/><Relationship Id="rId10" Type="http://schemas.openxmlformats.org/officeDocument/2006/relationships/hyperlink" Target="http://www.laprincipals.org/" TargetMode="External"/><Relationship Id="rId4" Type="http://schemas.openxmlformats.org/officeDocument/2006/relationships/hyperlink" Target="http://www.louisianabelieves.com/resources/about-us/every-student-succeeds-act-(essa)" TargetMode="External"/><Relationship Id="rId9" Type="http://schemas.openxmlformats.org/officeDocument/2006/relationships/hyperlink" Target="http://www.laschexec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4741" y="3373942"/>
            <a:ext cx="6458469" cy="6517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LOUISIANA!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12868" r="21397" b="45037"/>
          <a:stretch/>
        </p:blipFill>
        <p:spPr bwMode="auto">
          <a:xfrm>
            <a:off x="1089211" y="0"/>
            <a:ext cx="9971514" cy="322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33272" r="53755" b="15993"/>
          <a:stretch/>
        </p:blipFill>
        <p:spPr bwMode="auto">
          <a:xfrm>
            <a:off x="3367634" y="2985247"/>
            <a:ext cx="5136777" cy="37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Louisiana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7747" y="4658073"/>
            <a:ext cx="3256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www.lahperd.org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529" t="6189" r="22026" b="79650"/>
          <a:stretch/>
        </p:blipFill>
        <p:spPr>
          <a:xfrm>
            <a:off x="1502183" y="2233614"/>
            <a:ext cx="9187634" cy="16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4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Louisiana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15351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Michael Comeaux</a:t>
            </a:r>
            <a:r>
              <a:rPr lang="en-US" sz="2000" dirty="0"/>
              <a:t>, Dept of Ed HPE Specialist, 225-342-3500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Caroline Brazeel</a:t>
            </a:r>
            <a:r>
              <a:rPr lang="en-US" sz="2000" dirty="0"/>
              <a:t>, Dept of Health PA Specialist, 225-342-5048</a:t>
            </a:r>
          </a:p>
          <a:p>
            <a:r>
              <a:rPr lang="en-US" sz="2400" dirty="0"/>
              <a:t>Department of Education Louisiana Believes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Department of Education Louisiana Believes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Health &amp;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Louisiana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Louisiana School Executives &amp; Superintendents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Louisiana Principals</a:t>
            </a:r>
            <a:br>
              <a:rPr lang="en-US" sz="2000" b="1" dirty="0"/>
            </a:br>
            <a:r>
              <a:rPr lang="en-US" sz="2000" b="1" u="sng" dirty="0">
                <a:hlinkClick r:id="rId11"/>
              </a:rPr>
              <a:t>Governor John Del Edwards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1363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Louisiana AHPERD Advocates for YOU!</vt:lpstr>
      <vt:lpstr>Louisiana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177</cp:revision>
  <dcterms:created xsi:type="dcterms:W3CDTF">2015-10-25T21:50:48Z</dcterms:created>
  <dcterms:modified xsi:type="dcterms:W3CDTF">2017-06-14T15:55:06Z</dcterms:modified>
</cp:coreProperties>
</file>